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66" r:id="rId7"/>
    <p:sldId id="267" r:id="rId8"/>
    <p:sldId id="263" r:id="rId9"/>
    <p:sldId id="268" r:id="rId10"/>
    <p:sldId id="269" r:id="rId11"/>
    <p:sldId id="270" r:id="rId12"/>
    <p:sldId id="272" r:id="rId13"/>
    <p:sldId id="273" r:id="rId14"/>
    <p:sldId id="271" r:id="rId15"/>
    <p:sldId id="274" r:id="rId16"/>
    <p:sldId id="275" r:id="rId17"/>
    <p:sldId id="276" r:id="rId18"/>
    <p:sldId id="277" r:id="rId19"/>
    <p:sldId id="278" r:id="rId20"/>
    <p:sldId id="257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7" autoAdjust="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948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78711" y="2103727"/>
            <a:ext cx="3009908" cy="39052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78711" y="2103727"/>
            <a:ext cx="3009908" cy="39052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40177" y="588175"/>
            <a:ext cx="7626964" cy="1590194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205055"/>
            <a:ext cx="8211824" cy="228033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205055"/>
            <a:ext cx="8211824" cy="228033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205055"/>
            <a:ext cx="8211824" cy="228033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40064" y="111237"/>
            <a:ext cx="4014044" cy="9176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6" y="421372"/>
            <a:ext cx="8160063" cy="216486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2723386"/>
            <a:ext cx="8159750" cy="437566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406335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6" y="421372"/>
            <a:ext cx="8160063" cy="2785929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0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82004F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82004F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82004F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82004F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82004F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82004F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52A2C5-5E9E-4CA8-80E5-6B3D12330A4D}"/>
              </a:ext>
            </a:extLst>
          </p:cNvPr>
          <p:cNvCxnSpPr/>
          <p:nvPr/>
        </p:nvCxnSpPr>
        <p:spPr>
          <a:xfrm>
            <a:off x="1400962" y="1992385"/>
            <a:ext cx="1489046" cy="0"/>
          </a:xfrm>
          <a:prstGeom prst="line">
            <a:avLst/>
          </a:prstGeom>
          <a:ln w="57150">
            <a:solidFill>
              <a:srgbClr val="82004F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32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6736" y="421373"/>
            <a:ext cx="8160063" cy="727920"/>
          </a:xfrm>
        </p:spPr>
        <p:txBody>
          <a:bodyPr>
            <a:normAutofit/>
          </a:bodyPr>
          <a:lstStyle/>
          <a:p>
            <a:r>
              <a:rPr lang="en-US" sz="3200" dirty="0"/>
              <a:t>The example of </a:t>
            </a:r>
            <a:r>
              <a:rPr lang="en-US" sz="3200" u="sng" dirty="0"/>
              <a:t>marriage</a:t>
            </a:r>
            <a:r>
              <a:rPr lang="en-US" sz="32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FE198-D2C4-4AF8-9ED6-7B028692392A}"/>
              </a:ext>
            </a:extLst>
          </p:cNvPr>
          <p:cNvSpPr txBox="1"/>
          <p:nvPr/>
        </p:nvSpPr>
        <p:spPr>
          <a:xfrm>
            <a:off x="526736" y="1451295"/>
            <a:ext cx="8160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Understand the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reality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of married life.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It brings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trouble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in the flesh.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God uses your godly </a:t>
            </a:r>
            <a:r>
              <a:rPr lang="en-US" sz="2800" u="sng" dirty="0">
                <a:solidFill>
                  <a:prstClr val="black"/>
                </a:solidFill>
              </a:rPr>
              <a:t>virtue</a:t>
            </a:r>
            <a:r>
              <a:rPr lang="en-US" sz="2800" dirty="0">
                <a:solidFill>
                  <a:prstClr val="black"/>
                </a:solidFill>
              </a:rPr>
              <a:t> in the life of your husband.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75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26736" y="683703"/>
            <a:ext cx="8160063" cy="3804408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2 Corinthians 7:1 Having therefore these promises, dearly beloved, let us cleanse ourselves from all filthiness of the flesh and spirit, perfecting holiness in the fear of God.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Psalm 111:10 The fear of the LORD is the beginning of wisdom: a good understanding have all they that do his commandments: his praise </a:t>
            </a:r>
            <a:r>
              <a:rPr lang="en-US" sz="3200" dirty="0" err="1"/>
              <a:t>endureth</a:t>
            </a:r>
            <a:r>
              <a:rPr lang="en-US" sz="3200" dirty="0"/>
              <a:t> for ever. </a:t>
            </a:r>
          </a:p>
        </p:txBody>
      </p:sp>
    </p:spTree>
    <p:extLst>
      <p:ext uri="{BB962C8B-B14F-4D97-AF65-F5344CB8AC3E}">
        <p14:creationId xmlns:p14="http://schemas.microsoft.com/office/powerpoint/2010/main" val="56129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6736" y="421373"/>
            <a:ext cx="8160063" cy="727920"/>
          </a:xfrm>
        </p:spPr>
        <p:txBody>
          <a:bodyPr>
            <a:normAutofit/>
          </a:bodyPr>
          <a:lstStyle/>
          <a:p>
            <a:r>
              <a:rPr lang="en-US" sz="3200" dirty="0"/>
              <a:t>The example of </a:t>
            </a:r>
            <a:r>
              <a:rPr lang="en-US" sz="3200" u="sng" dirty="0"/>
              <a:t>marriage</a:t>
            </a:r>
            <a:r>
              <a:rPr lang="en-US" sz="32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FE198-D2C4-4AF8-9ED6-7B028692392A}"/>
              </a:ext>
            </a:extLst>
          </p:cNvPr>
          <p:cNvSpPr txBox="1"/>
          <p:nvPr/>
        </p:nvSpPr>
        <p:spPr>
          <a:xfrm>
            <a:off x="526736" y="1451295"/>
            <a:ext cx="8160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Understand the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reality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of married life.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It brings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trouble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in the flesh.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God uses your godly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virtue</a:t>
            </a:r>
            <a:r>
              <a:rPr lang="en-US" sz="2800" dirty="0">
                <a:solidFill>
                  <a:prstClr val="black"/>
                </a:solidFill>
                <a:latin typeface="Trebuchet M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rebuchet MS"/>
              </a:rPr>
              <a:t>1 Peter 3: Obedience to scripture produces </a:t>
            </a:r>
            <a:r>
              <a:rPr lang="en-US" sz="2800" u="sng" dirty="0">
                <a:solidFill>
                  <a:prstClr val="black"/>
                </a:solidFill>
                <a:latin typeface="Trebuchet MS"/>
              </a:rPr>
              <a:t>inner</a:t>
            </a:r>
            <a:r>
              <a:rPr lang="en-US" sz="2800" dirty="0">
                <a:solidFill>
                  <a:prstClr val="black"/>
                </a:solidFill>
                <a:latin typeface="Trebuchet MS"/>
              </a:rPr>
              <a:t> hotness of the heart! That’s attractive.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Titus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Lov</a:t>
            </a:r>
            <a:r>
              <a:rPr lang="en-US" sz="2800" dirty="0" err="1">
                <a:solidFill>
                  <a:prstClr val="black"/>
                </a:solidFill>
                <a:latin typeface="Trebuchet MS"/>
              </a:rPr>
              <a:t>ing</a:t>
            </a:r>
            <a:r>
              <a:rPr lang="en-US" sz="2800" dirty="0">
                <a:solidFill>
                  <a:prstClr val="black"/>
                </a:solidFill>
                <a:latin typeface="Trebuchet MS"/>
              </a:rPr>
              <a:t> right must be </a:t>
            </a:r>
            <a:r>
              <a:rPr lang="en-US" sz="2800" u="sng" dirty="0">
                <a:solidFill>
                  <a:prstClr val="black"/>
                </a:solidFill>
                <a:latin typeface="Trebuchet MS"/>
              </a:rPr>
              <a:t>learned</a:t>
            </a:r>
            <a:r>
              <a:rPr lang="en-US" sz="2800" dirty="0">
                <a:solidFill>
                  <a:prstClr val="black"/>
                </a:solidFill>
                <a:latin typeface="Trebuchet M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26736" y="683703"/>
            <a:ext cx="8160063" cy="380440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John 15:13 Greater love hath no man than this, that a man lay down his life for his friends.	</a:t>
            </a:r>
          </a:p>
        </p:txBody>
      </p:sp>
    </p:spTree>
    <p:extLst>
      <p:ext uri="{BB962C8B-B14F-4D97-AF65-F5344CB8AC3E}">
        <p14:creationId xmlns:p14="http://schemas.microsoft.com/office/powerpoint/2010/main" val="308171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6736" y="421373"/>
            <a:ext cx="8160063" cy="727920"/>
          </a:xfrm>
        </p:spPr>
        <p:txBody>
          <a:bodyPr>
            <a:normAutofit/>
          </a:bodyPr>
          <a:lstStyle/>
          <a:p>
            <a:r>
              <a:rPr lang="en-US" sz="3200" dirty="0"/>
              <a:t>The example of </a:t>
            </a:r>
            <a:r>
              <a:rPr lang="en-US" sz="3200" u="sng" dirty="0"/>
              <a:t>marriage</a:t>
            </a:r>
            <a:r>
              <a:rPr lang="en-US" sz="32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FE198-D2C4-4AF8-9ED6-7B028692392A}"/>
              </a:ext>
            </a:extLst>
          </p:cNvPr>
          <p:cNvSpPr txBox="1"/>
          <p:nvPr/>
        </p:nvSpPr>
        <p:spPr>
          <a:xfrm>
            <a:off x="526736" y="1182697"/>
            <a:ext cx="84743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Titus 2: Loving right must be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learned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rebuchet MS"/>
              </a:rPr>
              <a:t>Ephesians 5: Submission is without </a:t>
            </a:r>
            <a:r>
              <a:rPr lang="en-US" sz="2800" u="sng" dirty="0">
                <a:solidFill>
                  <a:prstClr val="black"/>
                </a:solidFill>
                <a:latin typeface="Trebuchet MS"/>
              </a:rPr>
              <a:t>preconditions</a:t>
            </a:r>
            <a:r>
              <a:rPr lang="en-US" sz="2800" dirty="0">
                <a:solidFill>
                  <a:prstClr val="black"/>
                </a:solidFill>
                <a:latin typeface="Trebuchet MS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He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needs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reverence.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rebuchet MS"/>
              </a:rPr>
              <a:t>You </a:t>
            </a:r>
            <a:r>
              <a:rPr lang="en-US" sz="2800" u="sng" dirty="0">
                <a:solidFill>
                  <a:prstClr val="black"/>
                </a:solidFill>
                <a:latin typeface="Trebuchet MS"/>
              </a:rPr>
              <a:t>need</a:t>
            </a:r>
            <a:r>
              <a:rPr lang="en-US" sz="2800" dirty="0">
                <a:solidFill>
                  <a:prstClr val="black"/>
                </a:solidFill>
                <a:latin typeface="Trebuchet MS"/>
              </a:rPr>
              <a:t> to reverence 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1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26736" y="285750"/>
            <a:ext cx="8160063" cy="4672013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Colossians 3:18-19 Wives, submit yourselves unto your own husbands, as it is fit in the Lord. 19  Husbands, love your wives, and be not bitter against them.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Hebrews 12:14-15 Follow peace with all men, and holiness, without which no man shall see the Lord: 15  Looking diligently lest any man fail of the grace of God; lest any root of bitterness springing up trouble you, and thereby many be defiled;</a:t>
            </a:r>
          </a:p>
        </p:txBody>
      </p:sp>
    </p:spTree>
    <p:extLst>
      <p:ext uri="{BB962C8B-B14F-4D97-AF65-F5344CB8AC3E}">
        <p14:creationId xmlns:p14="http://schemas.microsoft.com/office/powerpoint/2010/main" val="216887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6736" y="421373"/>
            <a:ext cx="8160063" cy="727920"/>
          </a:xfrm>
        </p:spPr>
        <p:txBody>
          <a:bodyPr>
            <a:normAutofit/>
          </a:bodyPr>
          <a:lstStyle/>
          <a:p>
            <a:r>
              <a:rPr lang="en-US" sz="3200" dirty="0"/>
              <a:t>The example of </a:t>
            </a:r>
            <a:r>
              <a:rPr lang="en-US" sz="3200" u="sng" dirty="0"/>
              <a:t>marriage</a:t>
            </a:r>
            <a:r>
              <a:rPr lang="en-US" sz="32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FE198-D2C4-4AF8-9ED6-7B028692392A}"/>
              </a:ext>
            </a:extLst>
          </p:cNvPr>
          <p:cNvSpPr txBox="1"/>
          <p:nvPr/>
        </p:nvSpPr>
        <p:spPr>
          <a:xfrm>
            <a:off x="526736" y="1075057"/>
            <a:ext cx="81600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God uses your godly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virtue</a:t>
            </a:r>
            <a:r>
              <a:rPr lang="en-US" sz="2800" dirty="0">
                <a:solidFill>
                  <a:prstClr val="black"/>
                </a:solidFill>
                <a:latin typeface="Trebuchet M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 Peter 3: Obedience to scripture produces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inner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hotness of the heart! That’s attractive.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How can your husband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dwell with you with knowledge if your approach to him is 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repellant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aseline="0" dirty="0">
                <a:solidFill>
                  <a:prstClr val="black"/>
                </a:solidFill>
                <a:latin typeface="Trebuchet MS"/>
              </a:rPr>
              <a:t>He wont be right with you. And now, God wont </a:t>
            </a:r>
            <a:r>
              <a:rPr lang="en-US" sz="2800" u="sng" baseline="0" dirty="0">
                <a:solidFill>
                  <a:prstClr val="black"/>
                </a:solidFill>
                <a:latin typeface="Trebuchet MS"/>
              </a:rPr>
              <a:t>hear</a:t>
            </a:r>
            <a:r>
              <a:rPr lang="en-US" sz="2800" baseline="0" dirty="0">
                <a:solidFill>
                  <a:prstClr val="black"/>
                </a:solidFill>
                <a:latin typeface="Trebuchet MS"/>
              </a:rPr>
              <a:t> his prayers.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2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Live out your </a:t>
            </a:r>
            <a:r>
              <a:rPr lang="en-US" sz="3200" u="sng" dirty="0"/>
              <a:t>roles</a:t>
            </a:r>
            <a:r>
              <a:rPr lang="en-US" sz="3200" dirty="0"/>
              <a:t>, and watch God </a:t>
            </a:r>
            <a:r>
              <a:rPr lang="en-US" sz="3200" u="sng" dirty="0"/>
              <a:t>work</a:t>
            </a:r>
            <a:r>
              <a:rPr lang="en-US" sz="3200" dirty="0"/>
              <a:t> the people you are connected to over!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The WORD blasphemed? = </a:t>
            </a:r>
            <a:r>
              <a:rPr lang="en-US" sz="2800" u="sng" dirty="0"/>
              <a:t>Vilified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725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B96F2-3F35-4A40-8123-3EB524C08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08" y="848398"/>
            <a:ext cx="8224217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87762" y="838900"/>
            <a:ext cx="7601896" cy="276836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+mj-lt"/>
              </a:rPr>
              <a:t>James 3:8-10 But the tongue can no man tame;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it is an unruly evil, full of deadly poison.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Therewith bless we God, even the Father; and therewith curse we men, which are made after the similitude of God. Out of the same mouth </a:t>
            </a:r>
            <a:r>
              <a:rPr lang="en-US" sz="2800" dirty="0" err="1">
                <a:latin typeface="+mj-lt"/>
              </a:rPr>
              <a:t>proceedeth</a:t>
            </a:r>
            <a:r>
              <a:rPr lang="en-US" sz="2800" dirty="0">
                <a:latin typeface="+mj-lt"/>
              </a:rPr>
              <a:t> blessing and cursing. My brethren, these things ought not so to be.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latin typeface="+mn-lt"/>
                <a:cs typeface="Calibri" panose="020F0502020204030204" pitchFamily="34" charset="0"/>
              </a:rPr>
              <a:t>For blessing or cursing.</a:t>
            </a:r>
          </a:p>
        </p:txBody>
      </p:sp>
    </p:spTree>
    <p:extLst>
      <p:ext uri="{BB962C8B-B14F-4D97-AF65-F5344CB8AC3E}">
        <p14:creationId xmlns:p14="http://schemas.microsoft.com/office/powerpoint/2010/main" val="11919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87762" y="1241571"/>
            <a:ext cx="7601896" cy="23656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Romans 14:19 Let us therefore follow after the things which make for peace, and things wherewith one may edify another.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303" y="400657"/>
            <a:ext cx="5322814" cy="917696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+mn-lt"/>
                <a:cs typeface="Calibri" panose="020F0502020204030204" pitchFamily="34" charset="0"/>
              </a:rPr>
              <a:t>For edification or destruction.</a:t>
            </a:r>
          </a:p>
        </p:txBody>
      </p:sp>
    </p:spTree>
    <p:extLst>
      <p:ext uri="{BB962C8B-B14F-4D97-AF65-F5344CB8AC3E}">
        <p14:creationId xmlns:p14="http://schemas.microsoft.com/office/powerpoint/2010/main" val="15355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9678" y="459123"/>
            <a:ext cx="5584644" cy="3874752"/>
          </a:xfrm>
        </p:spPr>
        <p:txBody>
          <a:bodyPr>
            <a:normAutofit/>
          </a:bodyPr>
          <a:lstStyle/>
          <a:p>
            <a:r>
              <a:rPr lang="en-US" sz="3200" dirty="0"/>
              <a:t>God uses your godly life to impact and </a:t>
            </a:r>
            <a:r>
              <a:rPr lang="en-US" sz="3200" u="sng" dirty="0"/>
              <a:t>change</a:t>
            </a:r>
            <a:r>
              <a:rPr lang="en-US" sz="3200" dirty="0"/>
              <a:t> the lives of those </a:t>
            </a:r>
            <a:r>
              <a:rPr lang="en-US" sz="3200" u="sng" dirty="0"/>
              <a:t>connected</a:t>
            </a:r>
            <a:r>
              <a:rPr lang="en-US" sz="3200" dirty="0"/>
              <a:t> to you.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6736" y="421373"/>
            <a:ext cx="8160063" cy="727920"/>
          </a:xfrm>
        </p:spPr>
        <p:txBody>
          <a:bodyPr>
            <a:normAutofit/>
          </a:bodyPr>
          <a:lstStyle/>
          <a:p>
            <a:r>
              <a:rPr lang="en-US" sz="3200" dirty="0"/>
              <a:t>The example of </a:t>
            </a:r>
            <a:r>
              <a:rPr lang="en-US" sz="3200" u="sng" dirty="0"/>
              <a:t>marriage</a:t>
            </a:r>
            <a:r>
              <a:rPr lang="en-US" sz="32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FE198-D2C4-4AF8-9ED6-7B028692392A}"/>
              </a:ext>
            </a:extLst>
          </p:cNvPr>
          <p:cNvSpPr txBox="1"/>
          <p:nvPr/>
        </p:nvSpPr>
        <p:spPr>
          <a:xfrm>
            <a:off x="526736" y="1451295"/>
            <a:ext cx="8160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Understand the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reality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of married life.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It brings </a:t>
            </a:r>
            <a:r>
              <a:rPr lang="en-US" sz="2800" u="sng" dirty="0">
                <a:solidFill>
                  <a:prstClr val="black"/>
                </a:solidFill>
              </a:rPr>
              <a:t>trouble</a:t>
            </a:r>
            <a:r>
              <a:rPr lang="en-US" sz="2800" dirty="0">
                <a:solidFill>
                  <a:prstClr val="black"/>
                </a:solidFill>
              </a:rPr>
              <a:t> in the flesh.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0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26736" y="184558"/>
            <a:ext cx="8160063" cy="4874003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Genesis 2:21-24 And the LORD God caused a deep sleep to fall upon Adam, and he slept: and he took one of his ribs, and closed up the flesh instead thereof; 22  And the rib, which the LORD God had taken from man, made he a woman, and brought her unto the man. 23  And Adam said, This is now bone of my bones, and flesh of my flesh: she shall be called Woman, because she was taken out of Man. 24 Therefore shall a man leave his father and his mother, and shall cleave unto his wife: and they shall be one flesh. </a:t>
            </a:r>
          </a:p>
        </p:txBody>
      </p:sp>
    </p:spTree>
    <p:extLst>
      <p:ext uri="{BB962C8B-B14F-4D97-AF65-F5344CB8AC3E}">
        <p14:creationId xmlns:p14="http://schemas.microsoft.com/office/powerpoint/2010/main" val="88901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26736" y="1040235"/>
            <a:ext cx="8160063" cy="3171038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Ephesians 5:30-32 For we are members of his body, of his flesh, and of his bones. 31  For this cause shall a man leave his father and mother, and shall be joined unto his wife, and they two shall be one flesh. 32  This is a great mystery: but I speak concerning Christ and the church.</a:t>
            </a:r>
          </a:p>
        </p:txBody>
      </p:sp>
    </p:spTree>
    <p:extLst>
      <p:ext uri="{BB962C8B-B14F-4D97-AF65-F5344CB8AC3E}">
        <p14:creationId xmlns:p14="http://schemas.microsoft.com/office/powerpoint/2010/main" val="267723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FEEE55-F5E3-4C24-B926-4125942F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0320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4DB5F43F29D49A6E8E0828CE3107F" ma:contentTypeVersion="7" ma:contentTypeDescription="Create a new document." ma:contentTypeScope="" ma:versionID="f6205a6e5b60a6581a872eeff60a6fce">
  <xsd:schema xmlns:xsd="http://www.w3.org/2001/XMLSchema" xmlns:xs="http://www.w3.org/2001/XMLSchema" xmlns:p="http://schemas.microsoft.com/office/2006/metadata/properties" xmlns:ns2="92225faf-0d15-43dc-b0d3-949d76b83189" xmlns:ns3="85009109-077a-450e-82c0-9072b8164ed1" targetNamespace="http://schemas.microsoft.com/office/2006/metadata/properties" ma:root="true" ma:fieldsID="4154eefe68d8a92f40066778c1b0231f" ns2:_="" ns3:_="">
    <xsd:import namespace="92225faf-0d15-43dc-b0d3-949d76b83189"/>
    <xsd:import namespace="85009109-077a-450e-82c0-9072b8164e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25faf-0d15-43dc-b0d3-949d76b831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09109-077a-450e-82c0-9072b8164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8CFBD8-64C1-412B-876B-E8C21624E2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225faf-0d15-43dc-b0d3-949d76b83189"/>
    <ds:schemaRef ds:uri="85009109-077a-450e-82c0-9072b8164e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F2510B-734E-4F8B-9193-26AE78EEF89A}">
  <ds:schemaRefs>
    <ds:schemaRef ds:uri="http://purl.org/dc/elements/1.1/"/>
    <ds:schemaRef ds:uri="85009109-077a-450e-82c0-9072b8164ed1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2225faf-0d15-43dc-b0d3-949d76b83189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B6343F3-AC60-4668-BBFD-829FFD31F9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1439</TotalTime>
  <Words>626</Words>
  <Application>Microsoft Office PowerPoint</Application>
  <PresentationFormat>On-screen Show (16:9)</PresentationFormat>
  <Paragraphs>37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Adelle-Regular</vt:lpstr>
      <vt:lpstr>Apple Chancery</vt:lpstr>
      <vt:lpstr>Arial</vt:lpstr>
      <vt:lpstr>Calibri</vt:lpstr>
      <vt:lpstr>Trebuchet MS</vt:lpstr>
      <vt:lpstr>Default</vt:lpstr>
      <vt:lpstr>PowerPoint Presentation</vt:lpstr>
      <vt:lpstr>PowerPoint Presentation</vt:lpstr>
      <vt:lpstr>For blessing or cursing.</vt:lpstr>
      <vt:lpstr>For edification or destruction.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RT Creative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Chapman</dc:creator>
  <cp:lastModifiedBy>Audio Visual</cp:lastModifiedBy>
  <cp:revision>20</cp:revision>
  <dcterms:created xsi:type="dcterms:W3CDTF">2014-03-26T14:03:34Z</dcterms:created>
  <dcterms:modified xsi:type="dcterms:W3CDTF">2018-05-13T13:09:59Z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0x010100FF94DB5F43F29D49A6E8E0828CE3107F</vt:lpwstr>
  </property>
</Properties>
</file>